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802166b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802166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Kriterier för utvärdering av lerkärl</a:t>
            </a:r>
            <a:endParaRPr b="1" i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Lerfärdigheter: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Styrkan, balansen och ytfinishen hos ditt lerkärl.</a:t>
            </a:r>
            <a:endParaRPr i="1"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Snideriets kvalitet: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Mönstrens och linjeteckningens komplexitet, kvalitet, fyllighet och hantverksskicklighet på ditt fartyg.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Dagliga städvanor: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Rengör bordet och golvet så att det är rent och inte har några ränder.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Ordförråd för lerkärlet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förkläde	ett tygstycke som man bär för att skydda sina kläder från att bli smutsiga.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snida	att riva i lera för att ändra dess form eller för att skapa en bild eller ett mönster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keramik	ett material som börjar mjukt som lera, men sedan blir mycket hårt efter att det har kokats till en mycket hög temperatur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lera	ett mjukt material som används för att tillverka krukor, tegelstenar och skulpturer som blir mycket hårt när det värms upp.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spole	en tunn bit lera som ser ut som en orm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lergods	en sorts lera som bränns vid en lägre temperatur och som behöver glaseras innan den blir vattentät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fot	botten av en kruka där den står på ett bord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glasyr	ett material som man kan måla på keramik som förvandlas till glas när det bränns i en ugn</a:t>
            </a:r>
            <a:endParaRPr b="1" i="1"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glasering	för lera: pensling av ett färgliknande lager på en kruka som senare blir ett lager av glas; för målning: användning av mycket tunna transparenta lager av färg för att ändra färgen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handtag	den del av något som används för att lyfta eller bära det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ugn	en ugn som används för att värma upp lera tillräckligt för att bli en hård keramik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lock	toppen av en kastrull som man kan ta av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läpp	den övre kanten av en kruka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Paddling	att slå lera med trä för att göra den starkare, mjukare och få en bättre form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mönster	en teckning som upprepas på ett vackert sätt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nypa	klämma något mellan tummen och fingret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ribba	en bit silikon eller trä som används för att smidigt forma lera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poäng	rista X eller parallella linjer för att hjälpa till att sammanfoga lera med slip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skrapa	en bit tunn metall eller plast som används för att raka bort tunna bitar av lera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ritare	markera en jämn och rak linje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raka	skrapa bulor och ludd från ytan på något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slip	en flytande lera som du kan använda som lim för att fästa saker ihop, eller måla på din lera för att ändra dess färg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sträcka	dra i något för att göra det längre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terrakotta	en oglaserad rödbrun lergodslera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överföra	att flytta eller kopiera något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1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trim	ta bort överflödig lera med ett verktyg</a:t>
            </a:r>
            <a:endParaRPr b="1" i="1"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